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61" r:id="rId5"/>
    <p:sldId id="270" r:id="rId6"/>
    <p:sldId id="272" r:id="rId7"/>
    <p:sldId id="281" r:id="rId8"/>
    <p:sldId id="280" r:id="rId9"/>
    <p:sldId id="271" r:id="rId10"/>
    <p:sldId id="275" r:id="rId11"/>
    <p:sldId id="278" r:id="rId12"/>
    <p:sldId id="274" r:id="rId13"/>
    <p:sldId id="279" r:id="rId14"/>
    <p:sldId id="276" r:id="rId15"/>
    <p:sldId id="283" r:id="rId16"/>
    <p:sldId id="282" r:id="rId17"/>
    <p:sldId id="26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0517" autoAdjust="0"/>
  </p:normalViewPr>
  <p:slideViewPr>
    <p:cSldViewPr snapToGrid="0">
      <p:cViewPr varScale="1">
        <p:scale>
          <a:sx n="62" d="100"/>
          <a:sy n="62" d="100"/>
        </p:scale>
        <p:origin x="25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0.png"/><Relationship Id="rId10" Type="http://schemas.openxmlformats.org/officeDocument/2006/relationships/image" Target="../media/image13.svg"/><Relationship Id="rId4" Type="http://schemas.openxmlformats.org/officeDocument/2006/relationships/image" Target="../media/image22.svg"/><Relationship Id="rId9" Type="http://schemas.openxmlformats.org/officeDocument/2006/relationships/image" Target="../media/image12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png"/><Relationship Id="rId1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2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33.png"/><Relationship Id="rId10" Type="http://schemas.openxmlformats.org/officeDocument/2006/relationships/image" Target="../media/image24.svg"/><Relationship Id="rId19" Type="http://schemas.openxmlformats.org/officeDocument/2006/relationships/image" Target="../media/image37.svg"/><Relationship Id="rId4" Type="http://schemas.openxmlformats.org/officeDocument/2006/relationships/image" Target="../media/image13.svg"/><Relationship Id="rId9" Type="http://schemas.openxmlformats.org/officeDocument/2006/relationships/image" Target="../media/image23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hyperlink" Target="https://github.com/dirakkk/vitrine-support-meetup/tree/main/demo-ansibl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9.png"/><Relationship Id="rId18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40.png"/><Relationship Id="rId10" Type="http://schemas.openxmlformats.org/officeDocument/2006/relationships/image" Target="../media/image17.svg"/><Relationship Id="rId4" Type="http://schemas.openxmlformats.org/officeDocument/2006/relationships/image" Target="../media/image24.svg"/><Relationship Id="rId9" Type="http://schemas.openxmlformats.org/officeDocument/2006/relationships/image" Target="../media/image16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4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5" Type="http://schemas.openxmlformats.org/officeDocument/2006/relationships/image" Target="../media/image29.png"/><Relationship Id="rId10" Type="http://schemas.openxmlformats.org/officeDocument/2006/relationships/image" Target="../media/image46.png"/><Relationship Id="rId19" Type="http://schemas.openxmlformats.org/officeDocument/2006/relationships/image" Target="../media/image48.png"/><Relationship Id="rId4" Type="http://schemas.openxmlformats.org/officeDocument/2006/relationships/image" Target="../media/image15.svg"/><Relationship Id="rId9" Type="http://schemas.openxmlformats.org/officeDocument/2006/relationships/image" Target="../media/image4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9.png"/><Relationship Id="rId1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image" Target="../media/image44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50.png"/><Relationship Id="rId10" Type="http://schemas.openxmlformats.org/officeDocument/2006/relationships/image" Target="../media/image17.svg"/><Relationship Id="rId19" Type="http://schemas.openxmlformats.org/officeDocument/2006/relationships/image" Target="../media/image51.png"/><Relationship Id="rId4" Type="http://schemas.openxmlformats.org/officeDocument/2006/relationships/image" Target="../media/image24.svg"/><Relationship Id="rId9" Type="http://schemas.openxmlformats.org/officeDocument/2006/relationships/image" Target="../media/image16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5EB005-7D50-9749-2C63-65159D29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14" y="1123267"/>
            <a:ext cx="8045188" cy="4921071"/>
          </a:xfrm>
          <a:prstGeom prst="rect">
            <a:avLst/>
          </a:prstGeom>
        </p:spPr>
      </p:pic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78" y="1354912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760" y="1310618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665439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6757278" y="78411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Vérification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7850580" y="1834544"/>
            <a:ext cx="329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88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71133" y="1746676"/>
            <a:ext cx="2799764" cy="655102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Créer un sprint</a:t>
            </a:r>
            <a:br>
              <a:rPr lang="fr-FR" dirty="0"/>
            </a:br>
            <a:r>
              <a:rPr lang="fr-FR" dirty="0"/>
              <a:t>ajouter un ticket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9395" y="3090956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607447" y="3835193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Catamania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306002" y="3111881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23057" y="2057751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30145" y="2624560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3053282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3" name="ZoneTexte 41">
            <a:extLst>
              <a:ext uri="{FF2B5EF4-FFF2-40B4-BE49-F238E27FC236}">
                <a16:creationId xmlns:a16="http://schemas.microsoft.com/office/drawing/2014/main" id="{2EA5C8C0-997F-3909-9BD1-4A5F389B9037}"/>
              </a:ext>
            </a:extLst>
          </p:cNvPr>
          <p:cNvSpPr txBox="1"/>
          <p:nvPr/>
        </p:nvSpPr>
        <p:spPr>
          <a:xfrm>
            <a:off x="10066292" y="1414228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Catamania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8" y="816788"/>
            <a:ext cx="7449118" cy="639681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utiliser du code qui ne constitue pas l’application , mais qui permet aux développeurs d’avancer plus  rapidement et de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Les outils se sont multipliés et améliorés, devenant pilotables par des scripts que les développeurs peuvent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 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ces outils devient alors arithmétique, car  mobiliser un développeur est rentable si le code automatise une tâche fortement récurrente , et/ou  si cette tâche est partagée par d’autres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Devops</a:t>
            </a:r>
            <a:r>
              <a:rPr lang="fr-FR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7478879" cy="5686109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simple script pour créer un serveur, le façonner et le répliquer à loisirs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autre pour détecter les failles de sécurité ou une mauvaise indentation dans une application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Ops, car une grande partie de leurs compétences se chevauchent</a:t>
            </a:r>
          </a:p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 rapprochement bénéfique pour une entreprise , car elle réduit les difficultés de communication entre des équipes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1705219" y="164516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1705219" y="4163648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2078683" y="222937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2078683" y="2757629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2078683" y="4812722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Ansible pour bâtir 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4436</TotalTime>
  <Words>1067</Words>
  <Application>Microsoft Office PowerPoint</Application>
  <PresentationFormat>Grand écran</PresentationFormat>
  <Paragraphs>127</Paragraphs>
  <Slides>14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4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Remerciements</vt:lpstr>
      <vt:lpstr>Principes et apports du devops</vt:lpstr>
      <vt:lpstr>Le Devops comme l’agilité ?</vt:lpstr>
      <vt:lpstr>Démos pour le DevOps</vt:lpstr>
      <vt:lpstr>Ansible pour bâtir la machine cible</vt:lpstr>
      <vt:lpstr>IaC sur cloud DigitalOcean (Iaas) 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: encore une githubActions</vt:lpstr>
      <vt:lpstr>Une vue un peu simplifiée de notre Github action pour la synchro JIRA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36</cp:revision>
  <dcterms:created xsi:type="dcterms:W3CDTF">2024-11-27T08:46:35Z</dcterms:created>
  <dcterms:modified xsi:type="dcterms:W3CDTF">2025-01-26T10:57:23Z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